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267" r:id="rId6"/>
    <p:sldId id="269" r:id="rId7"/>
    <p:sldId id="268" r:id="rId8"/>
    <p:sldId id="270" r:id="rId9"/>
    <p:sldId id="271" r:id="rId10"/>
    <p:sldId id="273" r:id="rId11"/>
    <p:sldId id="272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4D729-011A-4D19-8360-68F829C4966E}" v="4" dt="2020-10-06T13:25:03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ld Suidman" userId="cf741e64eea3f3b4" providerId="LiveId" clId="{5B84D729-011A-4D19-8360-68F829C4966E}"/>
    <pc:docChg chg="undo custSel addSld delSld modSld sldOrd">
      <pc:chgData name="Donald Suidman" userId="cf741e64eea3f3b4" providerId="LiveId" clId="{5B84D729-011A-4D19-8360-68F829C4966E}" dt="2020-10-06T16:30:25.747" v="391" actId="2890"/>
      <pc:docMkLst>
        <pc:docMk/>
      </pc:docMkLst>
      <pc:sldChg chg="addSp delSp modSp mod">
        <pc:chgData name="Donald Suidman" userId="cf741e64eea3f3b4" providerId="LiveId" clId="{5B84D729-011A-4D19-8360-68F829C4966E}" dt="2020-10-06T16:28:36.329" v="262" actId="478"/>
        <pc:sldMkLst>
          <pc:docMk/>
          <pc:sldMk cId="0" sldId="256"/>
        </pc:sldMkLst>
        <pc:spChg chg="mod">
          <ac:chgData name="Donald Suidman" userId="cf741e64eea3f3b4" providerId="LiveId" clId="{5B84D729-011A-4D19-8360-68F829C4966E}" dt="2020-10-06T11:17:02.011" v="14" actId="20577"/>
          <ac:spMkLst>
            <pc:docMk/>
            <pc:sldMk cId="0" sldId="256"/>
            <ac:spMk id="86" creationId="{00000000-0000-0000-0000-000000000000}"/>
          </ac:spMkLst>
        </pc:spChg>
        <pc:picChg chg="add del mod">
          <ac:chgData name="Donald Suidman" userId="cf741e64eea3f3b4" providerId="LiveId" clId="{5B84D729-011A-4D19-8360-68F829C4966E}" dt="2020-10-06T16:28:36.329" v="262" actId="478"/>
          <ac:picMkLst>
            <pc:docMk/>
            <pc:sldMk cId="0" sldId="256"/>
            <ac:picMk id="3" creationId="{2AEDEB95-D709-4F8E-B7DB-9C37D83B3D1F}"/>
          </ac:picMkLst>
        </pc:picChg>
        <pc:picChg chg="add del mod">
          <ac:chgData name="Donald Suidman" userId="cf741e64eea3f3b4" providerId="LiveId" clId="{5B84D729-011A-4D19-8360-68F829C4966E}" dt="2020-10-06T11:16:53.047" v="7" actId="478"/>
          <ac:picMkLst>
            <pc:docMk/>
            <pc:sldMk cId="0" sldId="256"/>
            <ac:picMk id="3" creationId="{45CED27A-64E9-49B5-94F5-041A7088FFC2}"/>
          </ac:picMkLst>
        </pc:picChg>
        <pc:picChg chg="del">
          <ac:chgData name="Donald Suidman" userId="cf741e64eea3f3b4" providerId="LiveId" clId="{5B84D729-011A-4D19-8360-68F829C4966E}" dt="2020-10-06T07:18:04.760" v="0" actId="478"/>
          <ac:picMkLst>
            <pc:docMk/>
            <pc:sldMk cId="0" sldId="256"/>
            <ac:picMk id="85" creationId="{00000000-0000-0000-0000-000000000000}"/>
          </ac:picMkLst>
        </pc:picChg>
      </pc:sldChg>
      <pc:sldChg chg="addSp delSp modSp mod">
        <pc:chgData name="Donald Suidman" userId="cf741e64eea3f3b4" providerId="LiveId" clId="{5B84D729-011A-4D19-8360-68F829C4966E}" dt="2020-10-06T11:21:13.794" v="220" actId="122"/>
        <pc:sldMkLst>
          <pc:docMk/>
          <pc:sldMk cId="0" sldId="257"/>
        </pc:sldMkLst>
        <pc:spChg chg="add del mod">
          <ac:chgData name="Donald Suidman" userId="cf741e64eea3f3b4" providerId="LiveId" clId="{5B84D729-011A-4D19-8360-68F829C4966E}" dt="2020-10-06T11:18:49.536" v="75" actId="478"/>
          <ac:spMkLst>
            <pc:docMk/>
            <pc:sldMk cId="0" sldId="257"/>
            <ac:spMk id="2" creationId="{6C99E1F7-BFC2-4A18-999D-CCEABB075868}"/>
          </ac:spMkLst>
        </pc:spChg>
        <pc:spChg chg="add del mod ord">
          <ac:chgData name="Donald Suidman" userId="cf741e64eea3f3b4" providerId="LiveId" clId="{5B84D729-011A-4D19-8360-68F829C4966E}" dt="2020-10-06T11:21:13.794" v="220" actId="122"/>
          <ac:spMkLst>
            <pc:docMk/>
            <pc:sldMk cId="0" sldId="257"/>
            <ac:spMk id="3" creationId="{04E970E4-DB9B-40D2-8CAB-917AACD1EB7E}"/>
          </ac:spMkLst>
        </pc:spChg>
        <pc:spChg chg="mod">
          <ac:chgData name="Donald Suidman" userId="cf741e64eea3f3b4" providerId="LiveId" clId="{5B84D729-011A-4D19-8360-68F829C4966E}" dt="2020-10-06T11:19:25.876" v="82" actId="1076"/>
          <ac:spMkLst>
            <pc:docMk/>
            <pc:sldMk cId="0" sldId="257"/>
            <ac:spMk id="91" creationId="{00000000-0000-0000-0000-000000000000}"/>
          </ac:spMkLst>
        </pc:spChg>
        <pc:spChg chg="mod">
          <ac:chgData name="Donald Suidman" userId="cf741e64eea3f3b4" providerId="LiveId" clId="{5B84D729-011A-4D19-8360-68F829C4966E}" dt="2020-10-06T11:17:09.782" v="27" actId="20577"/>
          <ac:spMkLst>
            <pc:docMk/>
            <pc:sldMk cId="0" sldId="257"/>
            <ac:spMk id="92" creationId="{00000000-0000-0000-0000-000000000000}"/>
          </ac:spMkLst>
        </pc:spChg>
        <pc:picChg chg="del">
          <ac:chgData name="Donald Suidman" userId="cf741e64eea3f3b4" providerId="LiveId" clId="{5B84D729-011A-4D19-8360-68F829C4966E}" dt="2020-10-06T07:18:10.245" v="1" actId="478"/>
          <ac:picMkLst>
            <pc:docMk/>
            <pc:sldMk cId="0" sldId="257"/>
            <ac:picMk id="94" creationId="{00000000-0000-0000-0000-000000000000}"/>
          </ac:picMkLst>
        </pc:picChg>
        <pc:picChg chg="add del mod">
          <ac:chgData name="Donald Suidman" userId="cf741e64eea3f3b4" providerId="LiveId" clId="{5B84D729-011A-4D19-8360-68F829C4966E}" dt="2020-10-06T11:19:17.013" v="78" actId="478"/>
          <ac:picMkLst>
            <pc:docMk/>
            <pc:sldMk cId="0" sldId="257"/>
            <ac:picMk id="95" creationId="{00000000-0000-0000-0000-000000000000}"/>
          </ac:picMkLst>
        </pc:picChg>
      </pc:sldChg>
      <pc:sldChg chg="del">
        <pc:chgData name="Donald Suidman" userId="cf741e64eea3f3b4" providerId="LiveId" clId="{5B84D729-011A-4D19-8360-68F829C4966E}" dt="2020-10-06T11:21:28.312" v="221" actId="2696"/>
        <pc:sldMkLst>
          <pc:docMk/>
          <pc:sldMk cId="0" sldId="258"/>
        </pc:sldMkLst>
      </pc:sldChg>
      <pc:sldChg chg="del">
        <pc:chgData name="Donald Suidman" userId="cf741e64eea3f3b4" providerId="LiveId" clId="{5B84D729-011A-4D19-8360-68F829C4966E}" dt="2020-10-06T11:21:33.734" v="222" actId="2696"/>
        <pc:sldMkLst>
          <pc:docMk/>
          <pc:sldMk cId="0" sldId="259"/>
        </pc:sldMkLst>
      </pc:sldChg>
      <pc:sldChg chg="del">
        <pc:chgData name="Donald Suidman" userId="cf741e64eea3f3b4" providerId="LiveId" clId="{5B84D729-011A-4D19-8360-68F829C4966E}" dt="2020-10-06T11:21:38.144" v="223" actId="47"/>
        <pc:sldMkLst>
          <pc:docMk/>
          <pc:sldMk cId="0" sldId="260"/>
        </pc:sldMkLst>
      </pc:sldChg>
      <pc:sldChg chg="del">
        <pc:chgData name="Donald Suidman" userId="cf741e64eea3f3b4" providerId="LiveId" clId="{5B84D729-011A-4D19-8360-68F829C4966E}" dt="2020-10-06T11:21:38.144" v="223" actId="47"/>
        <pc:sldMkLst>
          <pc:docMk/>
          <pc:sldMk cId="0" sldId="261"/>
        </pc:sldMkLst>
      </pc:sldChg>
      <pc:sldChg chg="del">
        <pc:chgData name="Donald Suidman" userId="cf741e64eea3f3b4" providerId="LiveId" clId="{5B84D729-011A-4D19-8360-68F829C4966E}" dt="2020-10-06T11:21:38.144" v="223" actId="47"/>
        <pc:sldMkLst>
          <pc:docMk/>
          <pc:sldMk cId="0" sldId="262"/>
        </pc:sldMkLst>
      </pc:sldChg>
      <pc:sldChg chg="modSp del mod">
        <pc:chgData name="Donald Suidman" userId="cf741e64eea3f3b4" providerId="LiveId" clId="{5B84D729-011A-4D19-8360-68F829C4966E}" dt="2020-10-06T11:22:54.199" v="242" actId="2696"/>
        <pc:sldMkLst>
          <pc:docMk/>
          <pc:sldMk cId="0" sldId="263"/>
        </pc:sldMkLst>
        <pc:spChg chg="mod">
          <ac:chgData name="Donald Suidman" userId="cf741e64eea3f3b4" providerId="LiveId" clId="{5B84D729-011A-4D19-8360-68F829C4966E}" dt="2020-10-06T11:22:12.960" v="232" actId="14100"/>
          <ac:spMkLst>
            <pc:docMk/>
            <pc:sldMk cId="0" sldId="263"/>
            <ac:spMk id="145" creationId="{00000000-0000-0000-0000-000000000000}"/>
          </ac:spMkLst>
        </pc:spChg>
      </pc:sldChg>
      <pc:sldChg chg="delSp modSp del mod">
        <pc:chgData name="Donald Suidman" userId="cf741e64eea3f3b4" providerId="LiveId" clId="{5B84D729-011A-4D19-8360-68F829C4966E}" dt="2020-10-06T11:23:33.977" v="246" actId="2696"/>
        <pc:sldMkLst>
          <pc:docMk/>
          <pc:sldMk cId="0" sldId="264"/>
        </pc:sldMkLst>
        <pc:spChg chg="mod">
          <ac:chgData name="Donald Suidman" userId="cf741e64eea3f3b4" providerId="LiveId" clId="{5B84D729-011A-4D19-8360-68F829C4966E}" dt="2020-10-06T11:22:05.672" v="231" actId="20577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Donald Suidman" userId="cf741e64eea3f3b4" providerId="LiveId" clId="{5B84D729-011A-4D19-8360-68F829C4966E}" dt="2020-10-06T11:21:51.994" v="226" actId="478"/>
          <ac:picMkLst>
            <pc:docMk/>
            <pc:sldMk cId="0" sldId="264"/>
            <ac:picMk id="157" creationId="{00000000-0000-0000-0000-000000000000}"/>
          </ac:picMkLst>
        </pc:picChg>
      </pc:sldChg>
      <pc:sldChg chg="add">
        <pc:chgData name="Donald Suidman" userId="cf741e64eea3f3b4" providerId="LiveId" clId="{5B84D729-011A-4D19-8360-68F829C4966E}" dt="2020-10-06T11:22:28.178" v="233" actId="2890"/>
        <pc:sldMkLst>
          <pc:docMk/>
          <pc:sldMk cId="599175779" sldId="265"/>
        </pc:sldMkLst>
      </pc:sldChg>
      <pc:sldChg chg="new del">
        <pc:chgData name="Donald Suidman" userId="cf741e64eea3f3b4" providerId="LiveId" clId="{5B84D729-011A-4D19-8360-68F829C4966E}" dt="2020-10-06T11:21:44.198" v="225" actId="2696"/>
        <pc:sldMkLst>
          <pc:docMk/>
          <pc:sldMk cId="1812154437" sldId="265"/>
        </pc:sldMkLst>
      </pc:sldChg>
      <pc:sldChg chg="add">
        <pc:chgData name="Donald Suidman" userId="cf741e64eea3f3b4" providerId="LiveId" clId="{5B84D729-011A-4D19-8360-68F829C4966E}" dt="2020-10-06T11:22:30.887" v="234" actId="2890"/>
        <pc:sldMkLst>
          <pc:docMk/>
          <pc:sldMk cId="3717484926" sldId="266"/>
        </pc:sldMkLst>
      </pc:sldChg>
      <pc:sldChg chg="add">
        <pc:chgData name="Donald Suidman" userId="cf741e64eea3f3b4" providerId="LiveId" clId="{5B84D729-011A-4D19-8360-68F829C4966E}" dt="2020-10-06T11:22:35.060" v="235" actId="2890"/>
        <pc:sldMkLst>
          <pc:docMk/>
          <pc:sldMk cId="4083802498" sldId="267"/>
        </pc:sldMkLst>
      </pc:sldChg>
      <pc:sldChg chg="modSp add mod">
        <pc:chgData name="Donald Suidman" userId="cf741e64eea3f3b4" providerId="LiveId" clId="{5B84D729-011A-4D19-8360-68F829C4966E}" dt="2020-10-06T11:22:46.117" v="241" actId="20577"/>
        <pc:sldMkLst>
          <pc:docMk/>
          <pc:sldMk cId="3855018655" sldId="268"/>
        </pc:sldMkLst>
        <pc:spChg chg="mod">
          <ac:chgData name="Donald Suidman" userId="cf741e64eea3f3b4" providerId="LiveId" clId="{5B84D729-011A-4D19-8360-68F829C4966E}" dt="2020-10-06T11:22:46.117" v="241" actId="20577"/>
          <ac:spMkLst>
            <pc:docMk/>
            <pc:sldMk cId="3855018655" sldId="268"/>
            <ac:spMk id="92" creationId="{00000000-0000-0000-0000-000000000000}"/>
          </ac:spMkLst>
        </pc:spChg>
      </pc:sldChg>
      <pc:sldChg chg="add">
        <pc:chgData name="Donald Suidman" userId="cf741e64eea3f3b4" providerId="LiveId" clId="{5B84D729-011A-4D19-8360-68F829C4966E}" dt="2020-10-06T11:22:39.306" v="237" actId="2890"/>
        <pc:sldMkLst>
          <pc:docMk/>
          <pc:sldMk cId="1452535352" sldId="269"/>
        </pc:sldMkLst>
      </pc:sldChg>
      <pc:sldChg chg="modSp add mod ord">
        <pc:chgData name="Donald Suidman" userId="cf741e64eea3f3b4" providerId="LiveId" clId="{5B84D729-011A-4D19-8360-68F829C4966E}" dt="2020-10-06T11:23:40.461" v="257" actId="20577"/>
        <pc:sldMkLst>
          <pc:docMk/>
          <pc:sldMk cId="4069763750" sldId="270"/>
        </pc:sldMkLst>
        <pc:spChg chg="mod">
          <ac:chgData name="Donald Suidman" userId="cf741e64eea3f3b4" providerId="LiveId" clId="{5B84D729-011A-4D19-8360-68F829C4966E}" dt="2020-10-06T11:23:40.461" v="257" actId="20577"/>
          <ac:spMkLst>
            <pc:docMk/>
            <pc:sldMk cId="4069763750" sldId="270"/>
            <ac:spMk id="92" creationId="{00000000-0000-0000-0000-000000000000}"/>
          </ac:spMkLst>
        </pc:spChg>
      </pc:sldChg>
      <pc:sldChg chg="delSp modSp add mod">
        <pc:chgData name="Donald Suidman" userId="cf741e64eea3f3b4" providerId="LiveId" clId="{5B84D729-011A-4D19-8360-68F829C4966E}" dt="2020-10-06T16:30:13.699" v="389" actId="6549"/>
        <pc:sldMkLst>
          <pc:docMk/>
          <pc:sldMk cId="3327644285" sldId="271"/>
        </pc:sldMkLst>
        <pc:spChg chg="del mod">
          <ac:chgData name="Donald Suidman" userId="cf741e64eea3f3b4" providerId="LiveId" clId="{5B84D729-011A-4D19-8360-68F829C4966E}" dt="2020-10-06T16:29:02.059" v="266" actId="478"/>
          <ac:spMkLst>
            <pc:docMk/>
            <pc:sldMk cId="3327644285" sldId="271"/>
            <ac:spMk id="3" creationId="{04E970E4-DB9B-40D2-8CAB-917AACD1EB7E}"/>
          </ac:spMkLst>
        </pc:spChg>
        <pc:spChg chg="mod">
          <ac:chgData name="Donald Suidman" userId="cf741e64eea3f3b4" providerId="LiveId" clId="{5B84D729-011A-4D19-8360-68F829C4966E}" dt="2020-10-06T16:30:13.699" v="389" actId="6549"/>
          <ac:spMkLst>
            <pc:docMk/>
            <pc:sldMk cId="3327644285" sldId="271"/>
            <ac:spMk id="91" creationId="{00000000-0000-0000-0000-000000000000}"/>
          </ac:spMkLst>
        </pc:spChg>
        <pc:spChg chg="del">
          <ac:chgData name="Donald Suidman" userId="cf741e64eea3f3b4" providerId="LiveId" clId="{5B84D729-011A-4D19-8360-68F829C4966E}" dt="2020-10-06T16:28:50.474" v="264" actId="478"/>
          <ac:spMkLst>
            <pc:docMk/>
            <pc:sldMk cId="3327644285" sldId="271"/>
            <ac:spMk id="92" creationId="{00000000-0000-0000-0000-000000000000}"/>
          </ac:spMkLst>
        </pc:spChg>
      </pc:sldChg>
      <pc:sldChg chg="add">
        <pc:chgData name="Donald Suidman" userId="cf741e64eea3f3b4" providerId="LiveId" clId="{5B84D729-011A-4D19-8360-68F829C4966E}" dt="2020-10-06T16:30:23.416" v="390" actId="2890"/>
        <pc:sldMkLst>
          <pc:docMk/>
          <pc:sldMk cId="3924634032" sldId="272"/>
        </pc:sldMkLst>
      </pc:sldChg>
      <pc:sldChg chg="add">
        <pc:chgData name="Donald Suidman" userId="cf741e64eea3f3b4" providerId="LiveId" clId="{5B84D729-011A-4D19-8360-68F829C4966E}" dt="2020-10-06T16:30:25.747" v="391" actId="2890"/>
        <pc:sldMkLst>
          <pc:docMk/>
          <pc:sldMk cId="991756037" sldId="273"/>
        </pc:sldMkLst>
      </pc:sldChg>
      <pc:sldMasterChg chg="delSldLayout">
        <pc:chgData name="Donald Suidman" userId="cf741e64eea3f3b4" providerId="LiveId" clId="{5B84D729-011A-4D19-8360-68F829C4966E}" dt="2020-10-06T11:21:44.198" v="225" actId="2696"/>
        <pc:sldMasterMkLst>
          <pc:docMk/>
          <pc:sldMasterMk cId="0" sldId="2147483659"/>
        </pc:sldMasterMkLst>
        <pc:sldLayoutChg chg="del">
          <pc:chgData name="Donald Suidman" userId="cf741e64eea3f3b4" providerId="LiveId" clId="{5B84D729-011A-4D19-8360-68F829C4966E}" dt="2020-10-06T11:21:44.198" v="225" actId="2696"/>
          <pc:sldLayoutMkLst>
            <pc:docMk/>
            <pc:sldMasterMk cId="0" sldId="2147483659"/>
            <pc:sldLayoutMk cId="0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841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6854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8199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6598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182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199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8366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6846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905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35360" y="2911665"/>
            <a:ext cx="1185664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Raadsel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/>
        </p:nvSpPr>
        <p:spPr>
          <a:xfrm>
            <a:off x="892199" y="420130"/>
            <a:ext cx="10097077" cy="604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nl-NL" sz="2400" dirty="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Zet hier je achtergrondinformatie, bij voorkeur geordend per die van de presentatie</a:t>
            </a: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1756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/>
        </p:nvSpPr>
        <p:spPr>
          <a:xfrm>
            <a:off x="892199" y="420130"/>
            <a:ext cx="10097077" cy="604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nl-NL" sz="2400" dirty="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Zet hier je achtergrondinformatie, bij voorkeur geordend per die van de presentatie</a:t>
            </a: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463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Titel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Titel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917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Titel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48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Titel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380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Titel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53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ea typeface="Calibri"/>
                <a:cs typeface="Calibri"/>
                <a:sym typeface="Calibri"/>
              </a:rPr>
              <a:t>Wow!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01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E970E4-DB9B-40D2-8CAB-917AACD1EB7E}"/>
              </a:ext>
            </a:extLst>
          </p:cNvPr>
          <p:cNvSpPr txBox="1"/>
          <p:nvPr/>
        </p:nvSpPr>
        <p:spPr>
          <a:xfrm>
            <a:off x="3690000" y="151179"/>
            <a:ext cx="850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Plaats hier je afbeelding – doe hem lekker groot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892199" y="3755693"/>
            <a:ext cx="2797801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691775" y="1571025"/>
            <a:ext cx="3128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solidFill>
                  <a:srgbClr val="823F91"/>
                </a:solidFill>
                <a:latin typeface="Calibri"/>
                <a:cs typeface="Calibri"/>
                <a:sym typeface="Calibri"/>
              </a:rPr>
              <a:t>Vragen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/>
        </p:nvSpPr>
        <p:spPr>
          <a:xfrm>
            <a:off x="892199" y="420130"/>
            <a:ext cx="10097077" cy="604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nl-NL" sz="2400" dirty="0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Zet hier je achtergrondinformatie, bij voorkeur geordend per die van de presentatie</a:t>
            </a: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lang="nl-NL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nl-N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93" name="Google Shape;93;p14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rgbClr val="823F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64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141</Words>
  <Application>Microsoft Office PowerPoint</Application>
  <PresentationFormat>Breedbeeld</PresentationFormat>
  <Paragraphs>266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Donald Suidman</dc:creator>
  <cp:lastModifiedBy>Donald Suidman</cp:lastModifiedBy>
  <cp:revision>1</cp:revision>
  <dcterms:modified xsi:type="dcterms:W3CDTF">2020-10-06T16:30:34Z</dcterms:modified>
</cp:coreProperties>
</file>